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iJXTxKdycJU1HVQbDjOoye0ovI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5b3da919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5b3da919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3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3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3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3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3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3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3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3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3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3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3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3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3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3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3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8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2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2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2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29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3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"/>
          <p:cNvSpPr txBox="1"/>
          <p:nvPr>
            <p:ph type="ctrTitle"/>
          </p:nvPr>
        </p:nvSpPr>
        <p:spPr>
          <a:xfrm>
            <a:off x="653143" y="1542714"/>
            <a:ext cx="11538856" cy="188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1" lang="en-US" sz="3900" u="sng">
                <a:solidFill>
                  <a:schemeClr val="lt1"/>
                </a:solidFill>
              </a:rPr>
              <a:t>Catedra:</a:t>
            </a:r>
            <a:br>
              <a:rPr lang="en-US" sz="3900" u="sng">
                <a:solidFill>
                  <a:schemeClr val="lt1"/>
                </a:solidFill>
              </a:rPr>
            </a:br>
            <a:r>
              <a:rPr lang="en-US" sz="3900">
                <a:solidFill>
                  <a:schemeClr val="lt1"/>
                </a:solidFill>
              </a:rPr>
              <a:t>Ingeniería de Software</a:t>
            </a:r>
            <a:br>
              <a:rPr lang="en-US" sz="3900">
                <a:solidFill>
                  <a:schemeClr val="lt1"/>
                </a:solidFill>
              </a:rPr>
            </a:br>
            <a:r>
              <a:rPr b="1" lang="en-US" sz="2800" u="sng">
                <a:solidFill>
                  <a:schemeClr val="lt1"/>
                </a:solidFill>
              </a:rPr>
              <a:t>Tema</a:t>
            </a:r>
            <a:r>
              <a:rPr lang="en-US" sz="2800">
                <a:solidFill>
                  <a:schemeClr val="lt1"/>
                </a:solidFill>
              </a:rPr>
              <a:t>: Nexus</a:t>
            </a:r>
            <a:br>
              <a:rPr lang="en-US" sz="3900">
                <a:solidFill>
                  <a:schemeClr val="lt1"/>
                </a:solidFill>
              </a:rPr>
            </a:br>
            <a:r>
              <a:rPr b="1" lang="en-US" sz="2400" u="sng">
                <a:solidFill>
                  <a:schemeClr val="lt1"/>
                </a:solidFill>
              </a:rPr>
              <a:t>Grupo 7</a:t>
            </a:r>
            <a:br>
              <a:rPr b="1" lang="en-US" sz="4000" u="sng">
                <a:solidFill>
                  <a:schemeClr val="lt1"/>
                </a:solidFill>
              </a:rPr>
            </a:br>
            <a:br>
              <a:rPr lang="en-US" sz="3900">
                <a:solidFill>
                  <a:schemeClr val="lt1"/>
                </a:solidFill>
              </a:rPr>
            </a:br>
            <a:endParaRPr sz="3900">
              <a:solidFill>
                <a:schemeClr val="lt1"/>
              </a:solidFill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6096000" y="3669366"/>
            <a:ext cx="6096000" cy="3188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b="1" lang="en-US">
                <a:solidFill>
                  <a:schemeClr val="lt1"/>
                </a:solidFill>
              </a:rPr>
              <a:t>INTEGRANTES:</a:t>
            </a:r>
            <a:endParaRPr/>
          </a:p>
          <a:p>
            <a:pPr indent="-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-US">
                <a:solidFill>
                  <a:schemeClr val="lt1"/>
                </a:solidFill>
              </a:rPr>
              <a:t>76251 - BORQUEZ FRANCO</a:t>
            </a:r>
            <a:endParaRPr/>
          </a:p>
          <a:p>
            <a:pPr indent="-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-US">
                <a:solidFill>
                  <a:schemeClr val="lt1"/>
                </a:solidFill>
              </a:rPr>
              <a:t>79833 – ALONSO LEANDRO</a:t>
            </a:r>
            <a:endParaRPr/>
          </a:p>
          <a:p>
            <a:pPr indent="-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-US">
                <a:solidFill>
                  <a:schemeClr val="lt1"/>
                </a:solidFill>
              </a:rPr>
              <a:t>55177 - SOLTERMAN FEDERICO</a:t>
            </a:r>
            <a:endParaRPr/>
          </a:p>
          <a:p>
            <a:pPr indent="-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►"/>
            </a:pPr>
            <a:r>
              <a:rPr lang="en-US">
                <a:solidFill>
                  <a:schemeClr val="lt1"/>
                </a:solidFill>
              </a:rPr>
              <a:t>57572 - AMADO MARCO</a:t>
            </a:r>
            <a:endParaRPr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9">
            <a:alphaModFix/>
          </a:blip>
          <a:srcRect b="29220" l="18942" r="18750" t="37601"/>
          <a:stretch/>
        </p:blipFill>
        <p:spPr>
          <a:xfrm>
            <a:off x="3030226" y="0"/>
            <a:ext cx="6131547" cy="1542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"/>
          <p:cNvSpPr txBox="1"/>
          <p:nvPr/>
        </p:nvSpPr>
        <p:spPr>
          <a:xfrm>
            <a:off x="0" y="3429000"/>
            <a:ext cx="609441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DOCENTES:</a:t>
            </a:r>
            <a:endParaRPr/>
          </a:p>
          <a:p>
            <a:pPr indent="-1016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ADJUNTO:  ING. LAURA COVARO</a:t>
            </a:r>
            <a:endParaRPr/>
          </a:p>
          <a:p>
            <a:pPr indent="-1016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AUXILIARES DE TRABAJOS PRÁCTICOS:</a:t>
            </a:r>
            <a:endParaRPr/>
          </a:p>
          <a:p>
            <a:pPr indent="-91440" lvl="1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Ing Gerardo Boiero </a:t>
            </a:r>
            <a:endParaRPr/>
          </a:p>
          <a:p>
            <a:pPr indent="-91440" lvl="1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Ing. Mickaela Crespo</a:t>
            </a:r>
            <a:endParaRPr/>
          </a:p>
        </p:txBody>
      </p:sp>
      <p:sp>
        <p:nvSpPr>
          <p:cNvPr id="159" name="Google Shape;159;p1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 txBox="1"/>
          <p:nvPr>
            <p:ph type="title"/>
          </p:nvPr>
        </p:nvSpPr>
        <p:spPr>
          <a:xfrm>
            <a:off x="646100" y="452720"/>
            <a:ext cx="9404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 txBox="1"/>
          <p:nvPr>
            <p:ph idx="1" type="body"/>
          </p:nvPr>
        </p:nvSpPr>
        <p:spPr>
          <a:xfrm>
            <a:off x="1103300" y="1349937"/>
            <a:ext cx="8946600" cy="4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Nexus Sprint Planning: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En un  solo sprint se </a:t>
            </a:r>
            <a:r>
              <a:rPr lang="en-US"/>
              <a:t>coordinan</a:t>
            </a:r>
            <a:r>
              <a:rPr lang="en-US"/>
              <a:t> las actividades de los scrum teams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Determinar el objetivo </a:t>
            </a:r>
            <a:r>
              <a:rPr lang="en-US"/>
              <a:t>del  sprint nexus, se alinea con el proposito </a:t>
            </a:r>
            <a:r>
              <a:rPr lang="en-US"/>
              <a:t>cada scrum team.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Como salida obtenemos un sprint backlog para cada scrum team. </a:t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646100" y="452720"/>
            <a:ext cx="9404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 txBox="1"/>
          <p:nvPr>
            <p:ph idx="1" type="body"/>
          </p:nvPr>
        </p:nvSpPr>
        <p:spPr>
          <a:xfrm>
            <a:off x="1103300" y="1020650"/>
            <a:ext cx="8946600" cy="5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Nexus Daily Scrum: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Se inspecciona el estado </a:t>
            </a:r>
            <a:r>
              <a:rPr lang="en-US"/>
              <a:t>actual del </a:t>
            </a:r>
            <a:r>
              <a:rPr lang="en-US"/>
              <a:t>incremento del sprint nexus.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Casa integrante del scrum team inspecciona el incremento e identifica las </a:t>
            </a:r>
            <a:r>
              <a:rPr lang="en-US"/>
              <a:t>dependencias</a:t>
            </a:r>
            <a:r>
              <a:rPr lang="en-US"/>
              <a:t> entre los equipos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Los scrum team adaptan y replanifican el sprint nexus.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Nexus Sprint Review: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37" name="Google Shape;237;p1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44" name="Google Shape;244;p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5" name="Google Shape;245;p12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 u="sng"/>
              <a:t>Agenda</a:t>
            </a:r>
            <a:br>
              <a:rPr lang="en-US"/>
            </a:br>
            <a:endParaRPr/>
          </a:p>
        </p:txBody>
      </p:sp>
      <p:sp>
        <p:nvSpPr>
          <p:cNvPr id="165" name="Google Shape;165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 u="sng"/>
              <a:t>Conclusion</a:t>
            </a:r>
            <a:endParaRPr b="1" u="sng"/>
          </a:p>
        </p:txBody>
      </p:sp>
      <p:sp>
        <p:nvSpPr>
          <p:cNvPr id="300" name="Google Shape;300;p2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n-US" u="sng"/>
              <a:t>Bibliografia</a:t>
            </a:r>
            <a:endParaRPr b="1" u="sng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b="1" lang="en-US" u="sng"/>
              <a:t>PECHA CUCHA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20 DIAPOSITIVAS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6.40 MINUTOS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AUTOMATICO EL PASE DE DIAPOSITIVA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IMAGEN SENSILLA DE GRAN TAMAÑO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SE PUEDE REPETIR IMAGEN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TEXTO LIMITADO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1" name="Google Shape;301;p20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Definición de Nexus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Uno grupo  de scrum teams que trabaja en un </a:t>
            </a:r>
            <a:r>
              <a:rPr lang="en-US"/>
              <a:t>único</a:t>
            </a:r>
            <a:r>
              <a:rPr lang="en-US"/>
              <a:t> producto.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un solo product backlog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Un solo producto owner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Define responsabilidades, eventos y artefactos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Tienen un </a:t>
            </a:r>
            <a:r>
              <a:rPr lang="en-US"/>
              <a:t>único</a:t>
            </a:r>
            <a:r>
              <a:rPr lang="en-US"/>
              <a:t> incremento</a:t>
            </a:r>
            <a:endParaRPr/>
          </a:p>
          <a:p>
            <a:pPr indent="-2413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Teoría de Nexus</a:t>
            </a:r>
            <a:endParaRPr/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Escalar un grupo de scrum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entregar </a:t>
            </a:r>
            <a:r>
              <a:rPr lang="en-US"/>
              <a:t>más</a:t>
            </a:r>
            <a:r>
              <a:rPr lang="en-US"/>
              <a:t> valor que un equipo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Preservar la </a:t>
            </a:r>
            <a:r>
              <a:rPr lang="en-US"/>
              <a:t>autogestión</a:t>
            </a:r>
            <a:r>
              <a:rPr lang="en-US"/>
              <a:t> y transparencia entre los equipos.</a:t>
            </a:r>
            <a:endParaRPr/>
          </a:p>
          <a:p>
            <a:pPr indent="-3200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Trabaja sobre las dependencias del producto y </a:t>
            </a:r>
            <a:r>
              <a:rPr lang="en-US"/>
              <a:t>comunicación.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 Marco de Trabajo Nexus</a:t>
            </a:r>
            <a:endParaRPr/>
          </a:p>
        </p:txBody>
      </p:sp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Elementos para resolver </a:t>
            </a:r>
            <a:r>
              <a:rPr lang="en-US"/>
              <a:t>desafíos</a:t>
            </a:r>
            <a:r>
              <a:rPr lang="en-US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Responsabilidades: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75" y="3790875"/>
            <a:ext cx="34290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/>
          <p:nvPr>
            <p:ph type="title"/>
          </p:nvPr>
        </p:nvSpPr>
        <p:spPr>
          <a:xfrm>
            <a:off x="534161" y="1074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 txBox="1"/>
          <p:nvPr>
            <p:ph idx="1" type="body"/>
          </p:nvPr>
        </p:nvSpPr>
        <p:spPr>
          <a:xfrm>
            <a:off x="1103300" y="913200"/>
            <a:ext cx="8946600" cy="53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Eventos: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Artefactos: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00" y="1507825"/>
            <a:ext cx="71628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4">
            <a:alphaModFix/>
          </a:blip>
          <a:srcRect b="7458" l="0" r="0" t="0"/>
          <a:stretch/>
        </p:blipFill>
        <p:spPr>
          <a:xfrm>
            <a:off x="1669400" y="3846125"/>
            <a:ext cx="7134225" cy="2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b3da9196_1_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Responsabilidades del team</a:t>
            </a:r>
            <a:endParaRPr/>
          </a:p>
        </p:txBody>
      </p:sp>
      <p:sp>
        <p:nvSpPr>
          <p:cNvPr id="203" name="Google Shape;203;g125b3da9196_1_3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El team de nexus es producir un incremento en cada sprint util, solucionando impedimentos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Producto owner: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Maximiza el valor del producto gestionando el backlog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Scrum mast</a:t>
            </a:r>
            <a:r>
              <a:rPr lang="en-US"/>
              <a:t>er: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Es el responsable asegurar el framework y gestionar al team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Miembros del team: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Contribuyen a la </a:t>
            </a:r>
            <a:r>
              <a:rPr lang="en-US"/>
              <a:t>construcción</a:t>
            </a:r>
            <a:r>
              <a:rPr lang="en-US"/>
              <a:t> del producto mediante herramientas y ceremonias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>
            <p:ph type="title"/>
          </p:nvPr>
        </p:nvSpPr>
        <p:spPr>
          <a:xfrm>
            <a:off x="646100" y="452722"/>
            <a:ext cx="94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Nexus Integration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09" name="Google Shape;209;p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Scrum team guia al equipo hacia un objetivo.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0" name="Google Shape;210;p7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Eventos de Nexus</a:t>
            </a:r>
            <a:endParaRPr/>
          </a:p>
        </p:txBody>
      </p:sp>
      <p:sp>
        <p:nvSpPr>
          <p:cNvPr id="216" name="Google Shape;216;p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Los eventos tienen </a:t>
            </a:r>
            <a:r>
              <a:rPr lang="en-US"/>
              <a:t>definido</a:t>
            </a:r>
            <a:r>
              <a:rPr lang="en-US"/>
              <a:t> un tiempo correspondiente con scrum.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Son realizados por los miembros importantes de los equipos.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Sprint :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 Es una </a:t>
            </a:r>
            <a:r>
              <a:rPr lang="en-US"/>
              <a:t>iteración</a:t>
            </a:r>
            <a:r>
              <a:rPr lang="en-US"/>
              <a:t> de tiempo fijo, donde se ejecutan las ceremonias al finalizar </a:t>
            </a:r>
            <a:r>
              <a:rPr lang="en-US"/>
              <a:t>se</a:t>
            </a:r>
            <a:r>
              <a:rPr lang="en-US"/>
              <a:t> crea el producto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Refinamiento Entre Equipos: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Se debe realizar la </a:t>
            </a:r>
            <a:r>
              <a:rPr lang="en-US"/>
              <a:t>descomposición</a:t>
            </a:r>
            <a:r>
              <a:rPr lang="en-US"/>
              <a:t> del backlog, en diferentes niveles para </a:t>
            </a:r>
            <a:r>
              <a:rPr lang="en-US"/>
              <a:t>identificar</a:t>
            </a:r>
            <a:r>
              <a:rPr lang="en-US"/>
              <a:t> las </a:t>
            </a:r>
            <a:r>
              <a:rPr lang="en-US"/>
              <a:t>dependencias</a:t>
            </a:r>
            <a:r>
              <a:rPr lang="en-US"/>
              <a:t> entre los equipos</a:t>
            </a:r>
            <a:endParaRPr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7" name="Google Shape;217;p8"/>
          <p:cNvSpPr/>
          <p:nvPr/>
        </p:nvSpPr>
        <p:spPr>
          <a:xfrm>
            <a:off x="0" y="6709906"/>
            <a:ext cx="12192000" cy="148094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7D9A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2022-04-22T17:01:25Z</dcterms:created>
  <dc:creator>Fran Borquez</dc:creator>
</cp:coreProperties>
</file>